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5" r:id="rId4"/>
    <p:sldId id="266" r:id="rId5"/>
    <p:sldId id="267" r:id="rId6"/>
    <p:sldId id="261" r:id="rId7"/>
    <p:sldId id="268" r:id="rId8"/>
    <p:sldId id="262" r:id="rId9"/>
    <p:sldId id="269" r:id="rId10"/>
    <p:sldId id="270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3E5B"/>
    <a:srgbClr val="F94900"/>
    <a:srgbClr val="613125"/>
    <a:srgbClr val="AC187B"/>
    <a:srgbClr val="542939"/>
    <a:srgbClr val="E4ECD1"/>
    <a:srgbClr val="8ED354"/>
    <a:srgbClr val="06A78E"/>
    <a:srgbClr val="068A78"/>
    <a:srgbClr val="06A8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96" d="100"/>
          <a:sy n="96" d="100"/>
        </p:scale>
        <p:origin x="-3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8905" y="869752"/>
            <a:ext cx="6086188" cy="2608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6600" b="1" dirty="0" smtClean="0">
                <a:ln w="3175">
                  <a:solidFill>
                    <a:schemeClr val="tx1"/>
                  </a:solidFill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Мастер класс «Приглашаем на обед»</a:t>
            </a:r>
            <a:endParaRPr lang="ru-RU" sz="6600" b="1" dirty="0">
              <a:ln w="3175">
                <a:solidFill>
                  <a:schemeClr val="tx1"/>
                </a:solidFill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02026" y="635567"/>
            <a:ext cx="5963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Из губок</a:t>
            </a:r>
            <a:endParaRPr lang="ru-RU" sz="4000" b="1" dirty="0">
              <a:ln w="9525">
                <a:noFill/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https://hozka.info/wp-content/uploads/2019/01/img_7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522" y="1358969"/>
            <a:ext cx="3603812" cy="2706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4" descr="https://www.maam.ru/upload/blogs/detsad-366044-14831917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2815" y="3162645"/>
            <a:ext cx="4132031" cy="3079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8862" y="737267"/>
            <a:ext cx="263795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13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8862" y="737267"/>
            <a:ext cx="263795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13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2513" y="635567"/>
            <a:ext cx="6033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Сюжетно ролевые игры</a:t>
            </a:r>
            <a:endParaRPr lang="ru-RU" sz="4000" b="1" dirty="0">
              <a:ln w="9525">
                <a:noFill/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1\Desktop\сри\IMG_20191128_153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930" y="1630016"/>
            <a:ext cx="4651513" cy="34886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1\Desktop\сри\IMG_20191203_095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2830" y="1620077"/>
            <a:ext cx="2855015" cy="3488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050" name="Picture 2" descr="C:\Users\1\Desktop\сри\IMG_20191204_155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308" y="934277"/>
            <a:ext cx="3421546" cy="45620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1\Desktop\сри\IMG-0d1887c4ba1f026a7869d0f4b0d5112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5934" y="2067339"/>
            <a:ext cx="3242642" cy="43235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61313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074" name="Picture 2" descr="C:\Users\1\Desktop\сри\IMG-2a82b551d85741374f79a525828e0f7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527" y="566529"/>
            <a:ext cx="3980622" cy="5307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1\Desktop\сри\IMG-03be7d3f329d65221cf8091a4862b29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293" y="2146852"/>
            <a:ext cx="3324639" cy="4432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61313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098" name="Picture 2" descr="C:\Users\1\Desktop\сри\IMG-7124be9905bf1f8da63e16a6388cc19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098" y="735494"/>
            <a:ext cx="3458818" cy="46117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1\Desktop\сри\IMG-3748cf96cf514d2d51f89f641013b13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3572" y="1888436"/>
            <a:ext cx="3563178" cy="4750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61313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8862" y="1453254"/>
            <a:ext cx="67242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Из фольги и теста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Из фетра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Из салфеток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Из губок</a:t>
            </a:r>
            <a:endParaRPr lang="ru-RU" sz="28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4880" y="635567"/>
            <a:ext cx="6532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Продукты можно сделать:</a:t>
            </a:r>
            <a:endParaRPr lang="ru-RU" sz="4000" b="1" dirty="0">
              <a:ln w="9525">
                <a:noFill/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02026" y="635567"/>
            <a:ext cx="5963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Из фольги и теста</a:t>
            </a:r>
            <a:endParaRPr lang="ru-RU" sz="4000" b="1" dirty="0">
              <a:ln w="9525">
                <a:noFill/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C:\Users\1\Desktop\мастер класс продукты\из фольги и теста\detsad-246254-151429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6" y="1331842"/>
            <a:ext cx="3493121" cy="26185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1\Desktop\мастер класс продукты\из фольги и теста\detsad-246254-15142962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221" y="3438938"/>
            <a:ext cx="3665483" cy="2747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C:\Users\1\Desktop\мастер класс продукты\из фольги и теста\detsad-246254-15142971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6094" y="1272208"/>
            <a:ext cx="3214688" cy="2409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02026" y="635567"/>
            <a:ext cx="5963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Из фетра</a:t>
            </a:r>
            <a:endParaRPr lang="ru-RU" sz="4000" b="1" dirty="0">
              <a:ln w="9525">
                <a:noFill/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C:\Users\1\Desktop\мастер класс продукты\eda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06" y="1421297"/>
            <a:ext cx="3483872" cy="22296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C:\Users\1\Desktop\мастер класс продукты\eda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677" y="2325756"/>
            <a:ext cx="3575628" cy="2729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C:\Users\1\Desktop\мастер класс продукты\eda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133" y="3945835"/>
            <a:ext cx="3765070" cy="1995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02026" y="635567"/>
            <a:ext cx="5963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Из салфетки</a:t>
            </a:r>
            <a:endParaRPr lang="ru-RU" sz="4000" b="1" dirty="0">
              <a:ln w="9525">
                <a:noFill/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C:\Users\1\Desktop\мастер класс продукты\detsad-179049-1454326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82" y="1461052"/>
            <a:ext cx="3319669" cy="2489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Users\1\Desktop\мастер класс продукты\detsad-179049-1454328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8137" y="1470990"/>
            <a:ext cx="3372679" cy="2529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Picture 6" descr="https://pbs.twimg.com/media/EAO6RH-WsAA7xV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782" y="4170292"/>
            <a:ext cx="3334109" cy="2506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38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1</cp:lastModifiedBy>
  <cp:revision>93</cp:revision>
  <dcterms:created xsi:type="dcterms:W3CDTF">2013-11-19T05:52:05Z</dcterms:created>
  <dcterms:modified xsi:type="dcterms:W3CDTF">2020-02-05T13:22:33Z</dcterms:modified>
</cp:coreProperties>
</file>